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sldIdLst>
    <p:sldId id="257" r:id="rId2"/>
    <p:sldId id="267" r:id="rId3"/>
    <p:sldId id="261" r:id="rId4"/>
    <p:sldId id="258" r:id="rId5"/>
    <p:sldId id="259" r:id="rId6"/>
    <p:sldId id="260" r:id="rId7"/>
    <p:sldId id="262" r:id="rId8"/>
    <p:sldId id="264" r:id="rId9"/>
    <p:sldId id="268" r:id="rId10"/>
    <p:sldId id="265" r:id="rId11"/>
    <p:sldId id="263" r:id="rId12"/>
    <p:sldId id="266" r:id="rId13"/>
    <p:sldId id="269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-101" y="-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8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7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3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6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66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3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7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5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47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9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5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9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67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52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0468C9-DAD1-4BFB-B3E8-5B46A604CEE4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7A438E-0527-497B-9477-87E87ED156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971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randomBar dir="vert"/>
      </p:transition>
    </mc:Choice>
    <mc:Fallback xmlns="">
      <p:transition spd="slow" advClick="0" advTm="2000">
        <p:randomBar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SCUOLA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PRIMARIA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VIA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DEL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SOLE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CLASSI</a:t>
            </a:r>
            <a:r>
              <a:rPr lang="it-IT" sz="3600" dirty="0" smtClean="0">
                <a:solidFill>
                  <a:srgbClr val="FF0000"/>
                </a:solidFill>
              </a:rPr>
              <a:t> </a:t>
            </a: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4^A</a:t>
            </a:r>
            <a:r>
              <a:rPr lang="it-IT" sz="3600" dirty="0" smtClean="0">
                <a:solidFill>
                  <a:srgbClr val="FF0000"/>
                </a:solidFill>
              </a:rPr>
              <a:t> – </a:t>
            </a:r>
            <a:r>
              <a:rPr lang="it-IT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4^B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un momento così difficile e buio , vogliamo lanciare un’ondata di positività disegnando su striscioni, note di speranza, da appendere ai nostri balconi. </a:t>
            </a:r>
          </a:p>
          <a:p>
            <a:r>
              <a:rPr lang="it-IT" dirty="0" smtClean="0"/>
              <a:t>Vogliamo essere fiduciosi e portatori della lieta novella :« </a:t>
            </a:r>
            <a:r>
              <a:rPr lang="it-IT" b="1" dirty="0" smtClean="0">
                <a:solidFill>
                  <a:srgbClr val="FF0000"/>
                </a:solidFill>
              </a:rPr>
              <a:t>Andrà tutto bene</a:t>
            </a:r>
            <a:r>
              <a:rPr lang="it-IT" dirty="0" smtClean="0"/>
              <a:t>»</a:t>
            </a:r>
          </a:p>
          <a:p>
            <a:r>
              <a:rPr lang="it-IT" dirty="0" smtClean="0"/>
              <a:t>Ne usciremo con la voglia di stare insieme e con la consapevolezza, che solo rispettando alcune regole base di convivenza, si esce da certe situazioni.</a:t>
            </a:r>
          </a:p>
          <a:p>
            <a:endParaRPr lang="it-IT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" name="Immagine 13" descr="I.C. Manzoni di Ornago e Burago » Blog Archive » Andrà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5" y="2760134"/>
            <a:ext cx="4987245" cy="3483912"/>
          </a:xfrm>
          <a:prstGeom prst="rect">
            <a:avLst/>
          </a:prstGeom>
        </p:spPr>
      </p:pic>
      <p:pic>
        <p:nvPicPr>
          <p:cNvPr id="2" name="Roby Facchinetti - Rinascerò, Rinascer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4211" y="73069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62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12000">
        <p:randomBar dir="vert"/>
      </p:transition>
    </mc:Choice>
    <mc:Fallback>
      <p:transition spd="slow" advClick="0" advTm="1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3" y="326570"/>
            <a:ext cx="5402568" cy="612648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917" y="326570"/>
            <a:ext cx="5853154" cy="612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2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5" y="470647"/>
            <a:ext cx="11214846" cy="5903259"/>
          </a:xfrm>
        </p:spPr>
      </p:pic>
    </p:spTree>
    <p:extLst>
      <p:ext uri="{BB962C8B-B14F-4D97-AF65-F5344CB8AC3E}">
        <p14:creationId xmlns:p14="http://schemas.microsoft.com/office/powerpoint/2010/main" val="1383113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443752"/>
            <a:ext cx="5773014" cy="603773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7" y="443752"/>
            <a:ext cx="5450799" cy="603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2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9" b="30277"/>
          <a:stretch/>
        </p:blipFill>
        <p:spPr>
          <a:xfrm>
            <a:off x="451413" y="477182"/>
            <a:ext cx="11250593" cy="595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48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811" y="705395"/>
            <a:ext cx="3718455" cy="484632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Il 5 Marzo </a:t>
            </a:r>
            <a:r>
              <a:rPr lang="it-IT" b="1" dirty="0" smtClean="0">
                <a:solidFill>
                  <a:srgbClr val="C00000"/>
                </a:solidFill>
              </a:rPr>
              <a:t>2020 tutti a casa, il Governo chiude le scuole!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Siamo stati costretti a </a:t>
            </a:r>
            <a:r>
              <a:rPr lang="it-IT" b="1" dirty="0">
                <a:solidFill>
                  <a:srgbClr val="C00000"/>
                </a:solidFill>
              </a:rPr>
              <a:t>cambiare le nostre abitudini a causa del Coronavirus</a:t>
            </a:r>
            <a:r>
              <a:rPr lang="it-IT" b="1" dirty="0" smtClean="0">
                <a:solidFill>
                  <a:srgbClr val="C00000"/>
                </a:solidFill>
              </a:rPr>
              <a:t>.</a:t>
            </a:r>
            <a:br>
              <a:rPr lang="it-IT" b="1" dirty="0" smtClean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/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 smtClean="0">
                <a:solidFill>
                  <a:srgbClr val="C00000"/>
                </a:solidFill>
              </a:rPr>
              <a:t>«Seguendo </a:t>
            </a:r>
            <a:r>
              <a:rPr lang="it-IT" b="1" dirty="0">
                <a:solidFill>
                  <a:srgbClr val="C00000"/>
                </a:solidFill>
              </a:rPr>
              <a:t>le regole 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>
                <a:solidFill>
                  <a:srgbClr val="C00000"/>
                </a:solidFill>
              </a:rPr>
              <a:t>presto insieme torneremo, riprenderemo la nostra vita con gioia infinita </a:t>
            </a:r>
            <a:r>
              <a:rPr lang="it-IT" b="1" dirty="0" smtClean="0">
                <a:solidFill>
                  <a:srgbClr val="C00000"/>
                </a:solidFill>
              </a:rPr>
              <a:t>!»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66" y="483327"/>
            <a:ext cx="6626740" cy="5865222"/>
          </a:xfrm>
        </p:spPr>
      </p:pic>
    </p:spTree>
    <p:extLst>
      <p:ext uri="{BB962C8B-B14F-4D97-AF65-F5344CB8AC3E}">
        <p14:creationId xmlns:p14="http://schemas.microsoft.com/office/powerpoint/2010/main" val="238548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randomBar dir="vert"/>
      </p:transition>
    </mc:Choice>
    <mc:Fallback>
      <p:transition spd="slow" advClick="0" advTm="7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8" y="444136"/>
            <a:ext cx="4349932" cy="5930537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444136"/>
            <a:ext cx="4598126" cy="5930537"/>
          </a:xfrm>
          <a:prstGeom prst="rect">
            <a:avLst/>
          </a:prstGeom>
        </p:spPr>
      </p:pic>
      <p:pic>
        <p:nvPicPr>
          <p:cNvPr id="6" name="Immagine 5" descr="Felice | Diemme - La strada è lunga, ma la sto percorrend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10" y="2416629"/>
            <a:ext cx="2116181" cy="395804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90014" y="1149531"/>
            <a:ext cx="211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Presto torneremo</a:t>
            </a:r>
          </a:p>
          <a:p>
            <a:pPr algn="ctr"/>
            <a:r>
              <a:rPr lang="it-IT" sz="2000" dirty="0" smtClean="0"/>
              <a:t> </a:t>
            </a:r>
            <a:r>
              <a:rPr lang="it-IT" sz="2000" b="1" dirty="0" smtClean="0">
                <a:solidFill>
                  <a:srgbClr val="FF0000"/>
                </a:solidFill>
              </a:rPr>
              <a:t>ad </a:t>
            </a:r>
          </a:p>
          <a:p>
            <a:pPr algn="ctr"/>
            <a:r>
              <a:rPr lang="it-IT" sz="2000" b="1" dirty="0">
                <a:solidFill>
                  <a:srgbClr val="FF0000"/>
                </a:solidFill>
              </a:rPr>
              <a:t>a</a:t>
            </a:r>
            <a:r>
              <a:rPr lang="it-IT" sz="2000" b="1" dirty="0" smtClean="0">
                <a:solidFill>
                  <a:srgbClr val="FF0000"/>
                </a:solidFill>
              </a:rPr>
              <a:t>bbracciarci !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89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41" y="431075"/>
            <a:ext cx="3914505" cy="590441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8" y="431074"/>
            <a:ext cx="7276010" cy="611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2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378822"/>
            <a:ext cx="6779622" cy="610035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6" y="378822"/>
            <a:ext cx="4550230" cy="61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4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" y="457200"/>
            <a:ext cx="5394961" cy="599585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457200"/>
            <a:ext cx="5987144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5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0" y="378822"/>
            <a:ext cx="5292333" cy="6035041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784" y="378822"/>
            <a:ext cx="5880766" cy="60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431074"/>
            <a:ext cx="6217920" cy="5904412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431074"/>
            <a:ext cx="5164183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30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509452"/>
            <a:ext cx="5240358" cy="5826034"/>
          </a:xfrm>
        </p:spPr>
      </p:pic>
      <p:pic>
        <p:nvPicPr>
          <p:cNvPr id="3" name="Immagine 2" descr="Istituto Comprensivo di Strambino » Blog Archive » &lt;strong&gt;Andrà&lt;/strong&gt;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872" y="509452"/>
            <a:ext cx="5906613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2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randomBar dir="vert"/>
      </p:transition>
    </mc:Choice>
    <mc:Fallback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190</TotalTime>
  <Words>90</Words>
  <Application>Microsoft Office PowerPoint</Application>
  <PresentationFormat>Personalizzato</PresentationFormat>
  <Paragraphs>8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Organico</vt:lpstr>
      <vt:lpstr>SCUOLA PRIMARIA  VIA DEL SOLE  CLASSI 4^A – 4^B</vt:lpstr>
      <vt:lpstr>Il 5 Marzo 2020 tutti a casa, il Governo chiude le scuole! Siamo stati costretti a cambiare le nostre abitudini a causa del Coronavirus.  «Seguendo le regole  presto insieme torneremo, riprenderemo la nostra vita con gioia infinita !»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ANDRA’ TUTTO BENE  «Io resto a casa»</dc:title>
  <dc:creator>HP</dc:creator>
  <cp:lastModifiedBy>Marino</cp:lastModifiedBy>
  <cp:revision>28</cp:revision>
  <dcterms:created xsi:type="dcterms:W3CDTF">2020-03-27T14:59:55Z</dcterms:created>
  <dcterms:modified xsi:type="dcterms:W3CDTF">2020-03-29T11:56:57Z</dcterms:modified>
</cp:coreProperties>
</file>